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4677" r="7167" b="4205"/>
          <a:stretch/>
        </p:blipFill>
        <p:spPr>
          <a:xfrm>
            <a:off x="0" y="10793"/>
            <a:ext cx="9144000" cy="6866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067" y="368616"/>
            <a:ext cx="80648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ПОРТФОЛИО</a:t>
            </a:r>
          </a:p>
          <a:p>
            <a:pPr lvl="0"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Тэугяс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Надежды Викторовны</a:t>
            </a:r>
            <a:endParaRPr lang="ru-RU" sz="4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учителя- логопеда</a:t>
            </a: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Муниципального автономного дошкольного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Monotype Corsiva" panose="03010101010201010101" pitchFamily="66" charset="0"/>
              </a:rPr>
              <a:t>о</a:t>
            </a:r>
            <a:r>
              <a:rPr lang="ru-RU" sz="2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бразовательного учреждения города Когалыма «Березка»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25957" b="5606"/>
          <a:stretch/>
        </p:blipFill>
        <p:spPr>
          <a:xfrm>
            <a:off x="4548590" y="3153580"/>
            <a:ext cx="3816452" cy="3193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230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0" r="-164"/>
          <a:stretch/>
        </p:blipFill>
        <p:spPr>
          <a:xfrm>
            <a:off x="2555243" y="4202329"/>
            <a:ext cx="4642470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915244"/>
            <a:ext cx="4019774" cy="301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5905" y="188640"/>
            <a:ext cx="537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Представление педагогического опыта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b="312"/>
          <a:stretch/>
        </p:blipFill>
        <p:spPr>
          <a:xfrm>
            <a:off x="457508" y="953893"/>
            <a:ext cx="4235191" cy="29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r="1426" b="3280"/>
          <a:stretch/>
        </p:blipFill>
        <p:spPr>
          <a:xfrm>
            <a:off x="-11903" y="0"/>
            <a:ext cx="91559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035" y="21059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Основные сведения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40" y="917558"/>
            <a:ext cx="84614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04787"/>
              </p:ext>
            </p:extLst>
          </p:nvPr>
        </p:nvGraphicFramePr>
        <p:xfrm>
          <a:off x="755576" y="692696"/>
          <a:ext cx="799288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472608"/>
              </a:tblGrid>
              <a:tr h="720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Дата рождения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13.06.1978г.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Профессиональное образование</a:t>
                      </a:r>
                      <a:endParaRPr lang="ru-RU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Шадринский государственный педагогический институт, 2000г.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Специальность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 «дошкольная педагогика и психология»,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квалификация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«преподаватель дошкольной педагогики и психологии» 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Стаж педагогической деятельности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Monotype Corsiva" panose="03010101010201010101" pitchFamily="66" charset="0"/>
                        </a:rPr>
                        <a:t>24 года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Наличие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квалификационной категории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Monotype Corsiva" panose="03010101010201010101" pitchFamily="66" charset="0"/>
                        </a:rPr>
                        <a:t>1 квалификационная категория от 16.12.2021г.</a:t>
                      </a:r>
                      <a:endParaRPr lang="ru-RU" sz="2400" dirty="0">
                        <a:solidFill>
                          <a:srgbClr val="00206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458164" cy="529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626" y="163124"/>
            <a:ext cx="50593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Мое педагогическое кредо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171474"/>
            <a:ext cx="4689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«Учитель может учить до тех пор, пока учиться сам».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А.С.Макаренко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871" r="17799" b="54314"/>
          <a:stretch/>
        </p:blipFill>
        <p:spPr bwMode="auto">
          <a:xfrm>
            <a:off x="1262969" y="2564905"/>
            <a:ext cx="2662739" cy="319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7311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Приоритетное направление в работе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3118" y="1182231"/>
            <a:ext cx="52564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Тема профессионального педагогического опыта: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«Поисково- исследовательская деятельность как условие реализации инновационного подхода в коррекционно- образовательном процессе».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Цель профессионального педагогического опыта: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способствовать речевому развитию детей через поисково- исследовательскую деятельность.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7489"/>
            <a:ext cx="345598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26638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704" y="49741"/>
            <a:ext cx="2832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Самообразование</a:t>
            </a:r>
            <a:endParaRPr lang="ru-RU" sz="3200" b="0" i="0" dirty="0">
              <a:solidFill>
                <a:srgbClr val="00206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8" y="620688"/>
            <a:ext cx="1983369" cy="198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80" y="611143"/>
            <a:ext cx="2025352" cy="20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2015807" cy="201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6731"/>
            <a:ext cx="2029764" cy="202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2609601"/>
            <a:ext cx="2048308" cy="20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45" y="2652936"/>
            <a:ext cx="1990237" cy="19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58989"/>
            <a:ext cx="2047248" cy="20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6300"/>
            <a:ext cx="2056436" cy="20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4758265"/>
            <a:ext cx="2048308" cy="204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74" y="4778896"/>
            <a:ext cx="2079104" cy="20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69" y="4746439"/>
            <a:ext cx="2111562" cy="21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30" y="4762668"/>
            <a:ext cx="2079104" cy="20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4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8481" y="0"/>
            <a:ext cx="446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Профессиональные достижения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83868"/>
            <a:ext cx="1963724" cy="1963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59" y="783868"/>
            <a:ext cx="1944216" cy="19442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24" y="783868"/>
            <a:ext cx="1966337" cy="19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31" y="691236"/>
            <a:ext cx="1979710" cy="197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4" y="2768912"/>
            <a:ext cx="1963725" cy="19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12" y="4854574"/>
            <a:ext cx="1977797" cy="197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73" y="4797658"/>
            <a:ext cx="2022188" cy="20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658"/>
            <a:ext cx="2034713" cy="203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65" y="2828273"/>
            <a:ext cx="1904363" cy="190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04" y="2756004"/>
            <a:ext cx="1989540" cy="19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81" y="2770553"/>
            <a:ext cx="2052156" cy="20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9" y="4851359"/>
            <a:ext cx="1984228" cy="19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70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6366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Достижения воспитанников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6" y="569586"/>
            <a:ext cx="2006751" cy="20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9" y="585297"/>
            <a:ext cx="1950377" cy="195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31" y="590891"/>
            <a:ext cx="1939191" cy="19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7772"/>
            <a:ext cx="1932310" cy="19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1" y="2576337"/>
            <a:ext cx="2091226" cy="20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00" y="2576337"/>
            <a:ext cx="2091226" cy="209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30" y="2684098"/>
            <a:ext cx="1987079" cy="19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18849"/>
            <a:ext cx="1952328" cy="1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0" y="4766773"/>
            <a:ext cx="2091227" cy="20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48" y="4766773"/>
            <a:ext cx="2091227" cy="20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12" y="4766773"/>
            <a:ext cx="2053750" cy="20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87588"/>
            <a:ext cx="2012120" cy="20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6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62534"/>
            <a:ext cx="508856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9" r="6980" b="16380"/>
          <a:stretch/>
        </p:blipFill>
        <p:spPr>
          <a:xfrm>
            <a:off x="5868143" y="350041"/>
            <a:ext cx="3109363" cy="307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0"/>
          <a:stretch/>
        </p:blipFill>
        <p:spPr>
          <a:xfrm>
            <a:off x="5796136" y="3717032"/>
            <a:ext cx="3109362" cy="286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1" y="350041"/>
            <a:ext cx="5328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Дополнительная общеобразовательная программа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«Говорушечки»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t="21616"/>
          <a:stretch/>
        </p:blipFill>
        <p:spPr>
          <a:xfrm>
            <a:off x="467543" y="188640"/>
            <a:ext cx="4615535" cy="327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36489" r="26324" b="10785"/>
          <a:stretch/>
        </p:blipFill>
        <p:spPr>
          <a:xfrm>
            <a:off x="467543" y="3680629"/>
            <a:ext cx="460208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68134" y="432810"/>
            <a:ext cx="3586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Родительский клуб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«Развиваемся вместе»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6" r="16618"/>
          <a:stretch/>
        </p:blipFill>
        <p:spPr>
          <a:xfrm>
            <a:off x="5436096" y="4117449"/>
            <a:ext cx="3310934" cy="262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962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133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2024-12-24T09:09:19Z</dcterms:created>
  <dcterms:modified xsi:type="dcterms:W3CDTF">2025-01-10T07:33:13Z</dcterms:modified>
</cp:coreProperties>
</file>